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69" r:id="rId3"/>
    <p:sldId id="266" r:id="rId4"/>
    <p:sldId id="285" r:id="rId5"/>
    <p:sldId id="287" r:id="rId6"/>
    <p:sldId id="288" r:id="rId7"/>
    <p:sldId id="286" r:id="rId8"/>
    <p:sldId id="289" r:id="rId9"/>
    <p:sldId id="270" r:id="rId10"/>
    <p:sldId id="271" r:id="rId11"/>
    <p:sldId id="272" r:id="rId12"/>
    <p:sldId id="273" r:id="rId13"/>
    <p:sldId id="274" r:id="rId14"/>
    <p:sldId id="275" r:id="rId15"/>
    <p:sldId id="292" r:id="rId16"/>
    <p:sldId id="276" r:id="rId17"/>
    <p:sldId id="278" r:id="rId18"/>
    <p:sldId id="280" r:id="rId19"/>
    <p:sldId id="279" r:id="rId20"/>
    <p:sldId id="293" r:id="rId21"/>
    <p:sldId id="26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8" autoAdjust="0"/>
    <p:restoredTop sz="86372" autoAdjust="0"/>
  </p:normalViewPr>
  <p:slideViewPr>
    <p:cSldViewPr>
      <p:cViewPr varScale="1">
        <p:scale>
          <a:sx n="74" d="100"/>
          <a:sy n="74" d="100"/>
        </p:scale>
        <p:origin x="531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https://static1.squarespace.com/static/542c1a60e4b0a87901dddeb7/t/544ff774e4b0dc63a5d9c697/1414526926724/?format=2500w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81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dps.alaska.gov</a:t>
            </a:r>
            <a:r>
              <a:rPr lang="en-US" dirty="0"/>
              <a:t>/</a:t>
            </a:r>
            <a:r>
              <a:rPr lang="en-US" dirty="0" err="1"/>
              <a:t>awt</a:t>
            </a:r>
            <a:r>
              <a:rPr lang="en-US" dirty="0"/>
              <a:t>/Images/</a:t>
            </a:r>
            <a:r>
              <a:rPr lang="en-US" dirty="0" err="1"/>
              <a:t>VesselWoldstad.jpg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93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AHA!</a:t>
            </a:r>
            <a:r>
              <a:rPr lang="en-US" baseline="0" dirty="0"/>
              <a:t> lot’s of 0’s on the scale in our data.</a:t>
            </a:r>
          </a:p>
          <a:p>
            <a:r>
              <a:rPr lang="en-US" baseline="0" dirty="0"/>
              <a:t>Hard to see this without looking at the histogram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3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saw in </a:t>
            </a:r>
            <a:r>
              <a:rPr lang="en-US" dirty="0" err="1"/>
              <a:t>Anscombe’s</a:t>
            </a:r>
            <a:r>
              <a:rPr lang="en-US" dirty="0"/>
              <a:t> 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80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saw in </a:t>
            </a:r>
            <a:r>
              <a:rPr lang="en-US" dirty="0" err="1"/>
              <a:t>Anscombe’s</a:t>
            </a:r>
            <a:r>
              <a:rPr lang="en-US" dirty="0"/>
              <a:t> quartet</a:t>
            </a:r>
          </a:p>
          <a:p>
            <a:r>
              <a:rPr lang="en-US" dirty="0"/>
              <a:t>http://</a:t>
            </a:r>
            <a:r>
              <a:rPr lang="en-US" dirty="0" err="1"/>
              <a:t>informatique-python.readthedocs.io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31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www.forbes.com</a:t>
            </a:r>
            <a:r>
              <a:rPr lang="en-US" dirty="0"/>
              <a:t>/sites/</a:t>
            </a:r>
            <a:r>
              <a:rPr lang="en-US" dirty="0" err="1"/>
              <a:t>gilpress</a:t>
            </a:r>
            <a:r>
              <a:rPr lang="en-US" dirty="0"/>
              <a:t>/2016/03/23/data-preparation-most-time-consuming-least-enjoyable-data-science-task-survey-says/#20fd4a617f75</a:t>
            </a:r>
          </a:p>
          <a:p>
            <a:r>
              <a:rPr lang="en-US" dirty="0"/>
              <a:t>http://</a:t>
            </a:r>
            <a:r>
              <a:rPr lang="en-US" dirty="0" err="1"/>
              <a:t>medriscoll.com</a:t>
            </a:r>
            <a:r>
              <a:rPr lang="en-US" dirty="0"/>
              <a:t>/post/4740157098/the-three-sexy-skills-of-data-geeks</a:t>
            </a:r>
          </a:p>
          <a:p>
            <a:r>
              <a:rPr lang="en-US" dirty="0"/>
              <a:t>mention how bad this visual</a:t>
            </a:r>
            <a:r>
              <a:rPr lang="en-US" baseline="0" dirty="0"/>
              <a:t> 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64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slide is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0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.?</a:t>
            </a:r>
          </a:p>
          <a:p>
            <a:r>
              <a:rPr lang="en-US" dirty="0"/>
              <a:t>and a pregnant male?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54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end</a:t>
            </a:r>
            <a:r>
              <a:rPr lang="en-US" baseline="0" dirty="0"/>
              <a:t> up with something like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71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measurements, redacted, ...? misspelling, outliers, ...?</a:t>
            </a:r>
            <a:br>
              <a:rPr lang="en-US" dirty="0"/>
            </a:br>
            <a:r>
              <a:rPr lang="en-US" dirty="0"/>
              <a:t>e.g., zip code to </a:t>
            </a:r>
            <a:r>
              <a:rPr lang="en-US" dirty="0" err="1"/>
              <a:t>lat-lon</a:t>
            </a:r>
            <a:br>
              <a:rPr lang="en-US" dirty="0"/>
            </a:br>
            <a:r>
              <a:rPr lang="en-US" dirty="0"/>
              <a:t>diff. values for the same thing? effort/errors when combining data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3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date ranges??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3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/>
              <a:t>Getting to Know Your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Munging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114391"/>
            <a:ext cx="82296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Munging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600" dirty="0">
              <a:latin typeface="Bebas Neue" charset="0"/>
              <a:ea typeface="Bebas Neue" charset="0"/>
              <a:cs typeface="Bebas Neue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500" dirty="0">
                <a:latin typeface="Bebas Neue" charset="0"/>
                <a:ea typeface="Bebas Neue" charset="0"/>
                <a:cs typeface="Bebas Neue" charset="0"/>
              </a:rPr>
              <a:t>60%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022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Munging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774031"/>
            <a:ext cx="6743700" cy="4178300"/>
          </a:xfrm>
        </p:spPr>
      </p:pic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61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Munging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1977231"/>
            <a:ext cx="7442200" cy="3771900"/>
          </a:xfrm>
        </p:spPr>
      </p:pic>
      <p:cxnSp>
        <p:nvCxnSpPr>
          <p:cNvPr id="5" name="Straight Connector 4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768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Quality Hurdles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Missing Data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Erroneous Values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Type Conversion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Entity Resolution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Data Integration </a:t>
            </a: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20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Data Munging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493"/>
            <a:ext cx="6667500" cy="4989408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96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19531"/>
            <a:ext cx="9740479" cy="64622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19530"/>
            <a:ext cx="2057400" cy="7529069"/>
          </a:xfrm>
        </p:spPr>
        <p:txBody>
          <a:bodyPr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5.77967973162 3.26834145824 0.06418251738 4.38979192127 4.68302244707 4.82366715649 4.68587041117 0.04360063509 5.90498807235 4.3618070355 0.0017977901 4.9891841837 4.56259294774 5.44050157565 5.19592386044 15.6959515181 3.22732340991 5.57228018649 3.7148892443 5.00286245308 4.68302244707 4.82366715649 4.68587041117 0.04360063509 5.90498807235 4.68302244707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24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a typeface="Bebas Neue" charset="0"/>
                <a:cs typeface="Bebas Neue" charset="0"/>
              </a:rPr>
              <a:t>Data</a:t>
            </a:r>
            <a:r>
              <a:rPr lang="en-US" dirty="0">
                <a:latin typeface="Bebas Neue" charset="0"/>
                <a:ea typeface="Bebas Neue" charset="0"/>
                <a:cs typeface="Bebas Neue" charset="0"/>
              </a:rPr>
              <a:t> </a:t>
            </a:r>
            <a:r>
              <a:rPr lang="en-US" dirty="0">
                <a:ea typeface="Bebas Neue" charset="0"/>
                <a:cs typeface="Bebas Neue" charset="0"/>
              </a:rPr>
              <a:t>filtering</a:t>
            </a:r>
          </a:p>
        </p:txBody>
      </p:sp>
    </p:spTree>
    <p:extLst>
      <p:ext uri="{BB962C8B-B14F-4D97-AF65-F5344CB8AC3E}">
        <p14:creationId xmlns:p14="http://schemas.microsoft.com/office/powerpoint/2010/main" val="51610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327" y="1600200"/>
            <a:ext cx="1629346" cy="4525963"/>
          </a:xfrm>
        </p:spPr>
      </p:pic>
    </p:spTree>
    <p:extLst>
      <p:ext uri="{BB962C8B-B14F-4D97-AF65-F5344CB8AC3E}">
        <p14:creationId xmlns:p14="http://schemas.microsoft.com/office/powerpoint/2010/main" val="1260950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49" y="1600200"/>
            <a:ext cx="6659101" cy="4525963"/>
          </a:xfrm>
        </p:spPr>
      </p:pic>
    </p:spTree>
    <p:extLst>
      <p:ext uri="{BB962C8B-B14F-4D97-AF65-F5344CB8AC3E}">
        <p14:creationId xmlns:p14="http://schemas.microsoft.com/office/powerpoint/2010/main" val="666138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“The first sign that a visualization is good is that it shows you a problem in your data.”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dirty="0"/>
              <a:t>—Wattenberg 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90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4320" y="365760"/>
            <a:ext cx="9619488" cy="64142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676400"/>
            <a:ext cx="82296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rPr>
              <a:t>What’s in the data?</a:t>
            </a:r>
          </a:p>
        </p:txBody>
      </p:sp>
    </p:spTree>
    <p:extLst>
      <p:ext uri="{BB962C8B-B14F-4D97-AF65-F5344CB8AC3E}">
        <p14:creationId xmlns:p14="http://schemas.microsoft.com/office/powerpoint/2010/main" val="3420633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Tukey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Exposure</a:t>
            </a:r>
            <a:r>
              <a:rPr lang="en-US" dirty="0"/>
              <a:t>, the effective laying open of the data to display the unanticipated, is to us a major portion of data analysis.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76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Tukey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Exposure</a:t>
            </a:r>
            <a:r>
              <a:rPr lang="en-US" dirty="0"/>
              <a:t>, the effective laying open of the data to display the unanticipated, is to us a major portion of data analysis. Formal statistics has given almost no guidance to exposure;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639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Tukey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Exposure</a:t>
            </a:r>
            <a:r>
              <a:rPr lang="en-US" dirty="0"/>
              <a:t>, the effective laying open of the data to display the unanticipated, is to us a major portion of data analysis. Formal statistics has given almost no guidance to exposure; indeed, it is not clear how the </a:t>
            </a:r>
            <a:r>
              <a:rPr lang="en-US" b="1" dirty="0"/>
              <a:t>informality </a:t>
            </a:r>
            <a:r>
              <a:rPr lang="en-US" dirty="0"/>
              <a:t>and </a:t>
            </a:r>
            <a:r>
              <a:rPr lang="en-US" b="1" dirty="0"/>
              <a:t>flexibility </a:t>
            </a:r>
            <a:r>
              <a:rPr lang="en-US" dirty="0"/>
              <a:t>appropriate to the </a:t>
            </a:r>
            <a:r>
              <a:rPr lang="en-US" b="1" dirty="0"/>
              <a:t>exploratory character of exposure </a:t>
            </a:r>
            <a:r>
              <a:rPr lang="en-US" dirty="0"/>
              <a:t>can be fitted into any of the structures of formal statistics so far proposed.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092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Tukey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Nothing—not the careful logic of mathematics, not statistical models and theories, not the awesome arithmetic power of modern computers—nothing can substitute here for the </a:t>
            </a:r>
            <a:r>
              <a:rPr lang="en-US" b="1" dirty="0"/>
              <a:t>flexibility of the informed human mind</a:t>
            </a:r>
            <a:r>
              <a:rPr lang="en-US" dirty="0"/>
              <a:t>.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216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Tukey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410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Nothing—not the careful logic of mathematics, not statistical models and theories, not the awesome arithmetic power of modern computers—nothing can substitute here for the </a:t>
            </a:r>
            <a:r>
              <a:rPr lang="en-US" b="1" dirty="0"/>
              <a:t>flexibility of the informed human mind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Accordingly, both approaches and techniques need to be structured so as to </a:t>
            </a:r>
            <a:r>
              <a:rPr lang="en-US" b="1" dirty="0"/>
              <a:t>facilitate human involvement and intervention</a:t>
            </a:r>
            <a:r>
              <a:rPr lang="en-US" dirty="0"/>
              <a:t>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162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Useful to look at clean data, that you understand and trust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 be misleading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02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 be misleading</a:t>
            </a:r>
          </a:p>
        </p:txBody>
      </p:sp>
      <p:pic>
        <p:nvPicPr>
          <p:cNvPr id="4" name="Picture 3" descr="Screen Shot 2016-12-08 at 9.22.4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4" b="4392"/>
          <a:stretch/>
        </p:blipFill>
        <p:spPr>
          <a:xfrm>
            <a:off x="1828800" y="2286000"/>
            <a:ext cx="6045326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19745" y="-14270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612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1635</TotalTime>
  <Words>497</Words>
  <Application>Microsoft Office PowerPoint</Application>
  <PresentationFormat>On-screen Show (4:3)</PresentationFormat>
  <Paragraphs>70</Paragraphs>
  <Slides>20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Bebas Neue</vt:lpstr>
      <vt:lpstr>Calibri</vt:lpstr>
      <vt:lpstr>Courier</vt:lpstr>
      <vt:lpstr>Office Theme</vt:lpstr>
      <vt:lpstr>Custom Design</vt:lpstr>
      <vt:lpstr>Getting to Know Your Data</vt:lpstr>
      <vt:lpstr>PowerPoint Presentation</vt:lpstr>
      <vt:lpstr>Tukey</vt:lpstr>
      <vt:lpstr>Tukey (cont.)</vt:lpstr>
      <vt:lpstr>Tukey (cont.)</vt:lpstr>
      <vt:lpstr>Tukey (cont.)</vt:lpstr>
      <vt:lpstr>Tukey (cont.)</vt:lpstr>
      <vt:lpstr>Summary Statistics</vt:lpstr>
      <vt:lpstr>Summary Statistics</vt:lpstr>
      <vt:lpstr>Data Munging</vt:lpstr>
      <vt:lpstr>Data Munging</vt:lpstr>
      <vt:lpstr>Data Munging</vt:lpstr>
      <vt:lpstr>Data Munging</vt:lpstr>
      <vt:lpstr>Data Quality Hurdles </vt:lpstr>
      <vt:lpstr>More Data Munging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2U LA</cp:lastModifiedBy>
  <cp:revision>105</cp:revision>
  <dcterms:created xsi:type="dcterms:W3CDTF">2016-03-21T14:12:59Z</dcterms:created>
  <dcterms:modified xsi:type="dcterms:W3CDTF">2017-01-31T23:58:00Z</dcterms:modified>
</cp:coreProperties>
</file>